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custDataLst>
    <p:tags r:id="rId5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694"/>
  </p:normalViewPr>
  <p:slideViewPr>
    <p:cSldViewPr>
      <p:cViewPr varScale="1">
        <p:scale>
          <a:sx n="117" d="100"/>
          <a:sy n="117" d="100"/>
        </p:scale>
        <p:origin x="1928" y="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31/12/2024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31/12/2024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31/12/2024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31/12/2024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31/12/2024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31/12/2024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31/12/2024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31/12/2024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>
          <a:extLst>
            <a:ext uri="{FF2B5EF4-FFF2-40B4-BE49-F238E27FC236}">
              <a16:creationId xmlns:a16="http://schemas.microsoft.com/office/drawing/2014/main" id="{A93C12BF-934E-B666-CA3D-D18D0B65DB0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88492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Bildschirmpräsentation (4:3)</PresentationFormat>
  <Paragraphs>0</Paragraphs>
  <Slides>3</Slides>
  <Notes>0</Notes>
  <HiddenSlides>2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6" baseType="lpstr">
      <vt:lpstr>Arial</vt:lpstr>
      <vt:lpstr>Calibri</vt:lpstr>
      <vt:lpstr>Office Theme</vt:lpstr>
      <vt:lpstr>PowerPoint-Präsentation</vt:lpstr>
      <vt:lpstr>PowerPoint-Präsentation</vt:lpstr>
      <vt:lpstr>PowerPoint-Präsentation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Mark Heckmann</cp:lastModifiedBy>
  <cp:revision>5</cp:revision>
  <dcterms:created xsi:type="dcterms:W3CDTF">2017-02-13T16:18:36Z</dcterms:created>
  <dcterms:modified xsi:type="dcterms:W3CDTF">2024-12-31T19:08:04Z</dcterms:modified>
  <cp:category/>
</cp:coreProperties>
</file>

<file path=docProps/thumbnail.jpeg>
</file>