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5" autoAdjust="0"/>
    <p:restoredTop sz="94660"/>
  </p:normalViewPr>
  <p:slideViewPr>
    <p:cSldViewPr snapToGrid="0">
      <p:cViewPr>
        <p:scale>
          <a:sx n="125" d="100"/>
          <a:sy n="125" d="100"/>
        </p:scale>
        <p:origin x="-1248" y="-83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3/17/2016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984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3/17/2016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419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3/17/2016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551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3/17/2016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706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3/17/2016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747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3/17/2016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803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3/17/2016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04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3/17/2016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045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3/17/2016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360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3/17/2016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96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3/17/2016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204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43128-6B2F-4E1B-8CDA-E6AA3E44DC33}" type="datetimeFigureOut">
              <a:rPr lang="en-US" smtClean="0"/>
              <a:t>3/17/2016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266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age.freepik.com/free-icon/witch-broom_318-29877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505543">
            <a:off x="2211737" y="-85028"/>
            <a:ext cx="6099311" cy="5744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6770" y="2485748"/>
            <a:ext cx="33735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textclean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628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at Buffalo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Tyler</dc:creator>
  <cp:lastModifiedBy>Tyler</cp:lastModifiedBy>
  <cp:revision>5</cp:revision>
  <dcterms:created xsi:type="dcterms:W3CDTF">2015-03-02T05:10:16Z</dcterms:created>
  <dcterms:modified xsi:type="dcterms:W3CDTF">2016-03-18T02:02:10Z</dcterms:modified>
</cp:coreProperties>
</file>