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1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5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4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4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0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3128-6B2F-4E1B-8CDA-E6AA3E44DC33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6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553592" y="1284657"/>
            <a:ext cx="7350711" cy="3751275"/>
            <a:chOff x="1553592" y="1284657"/>
            <a:chExt cx="7350711" cy="3751275"/>
          </a:xfrm>
        </p:grpSpPr>
        <p:pic>
          <p:nvPicPr>
            <p:cNvPr id="5" name="Picture 6" descr="http://plainicon.com/dboard/userprod/2801_745af/prod_thumb/plainicon.com-45577-256px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553592" y="2503857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1553592" y="2379216"/>
              <a:ext cx="2769833" cy="11807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http://plainicon.com/dboard/userprod/2801_745af/prod_thumb/plainicon.com-45577-256px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3592" y="1284657"/>
              <a:ext cx="2438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719743" y="3466272"/>
              <a:ext cx="51845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dirty="0" smtClean="0">
                  <a:solidFill>
                    <a:schemeClr val="bg1">
                      <a:lumMod val="50000"/>
                    </a:schemeClr>
                  </a:solidFill>
                </a:rPr>
                <a:t>entimentr</a:t>
              </a:r>
              <a:endParaRPr lang="en-US" sz="9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628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4</cp:revision>
  <dcterms:created xsi:type="dcterms:W3CDTF">2015-03-02T05:10:16Z</dcterms:created>
  <dcterms:modified xsi:type="dcterms:W3CDTF">2015-08-16T00:58:02Z</dcterms:modified>
</cp:coreProperties>
</file>