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6FBA5-E76C-42CD-BB6B-58E1507EA993}" type="datetimeFigureOut">
              <a:rPr lang="en-US" smtClean="0"/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92660-F883-471C-AEF6-4713C2ACA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95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6FBA5-E76C-42CD-BB6B-58E1507EA993}" type="datetimeFigureOut">
              <a:rPr lang="en-US" smtClean="0"/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92660-F883-471C-AEF6-4713C2ACA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068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6FBA5-E76C-42CD-BB6B-58E1507EA993}" type="datetimeFigureOut">
              <a:rPr lang="en-US" smtClean="0"/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92660-F883-471C-AEF6-4713C2ACA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479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6FBA5-E76C-42CD-BB6B-58E1507EA993}" type="datetimeFigureOut">
              <a:rPr lang="en-US" smtClean="0"/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92660-F883-471C-AEF6-4713C2ACA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377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6FBA5-E76C-42CD-BB6B-58E1507EA993}" type="datetimeFigureOut">
              <a:rPr lang="en-US" smtClean="0"/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92660-F883-471C-AEF6-4713C2ACA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348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6FBA5-E76C-42CD-BB6B-58E1507EA993}" type="datetimeFigureOut">
              <a:rPr lang="en-US" smtClean="0"/>
              <a:t>4/10/2020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92660-F883-471C-AEF6-4713C2ACA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720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6FBA5-E76C-42CD-BB6B-58E1507EA993}" type="datetimeFigureOut">
              <a:rPr lang="en-US" smtClean="0"/>
              <a:t>4/10/2020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92660-F883-471C-AEF6-4713C2ACA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582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6FBA5-E76C-42CD-BB6B-58E1507EA993}" type="datetimeFigureOut">
              <a:rPr lang="en-US" smtClean="0"/>
              <a:t>4/10/2020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92660-F883-471C-AEF6-4713C2ACA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142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6FBA5-E76C-42CD-BB6B-58E1507EA993}" type="datetimeFigureOut">
              <a:rPr lang="en-US" smtClean="0"/>
              <a:t>4/10/2020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92660-F883-471C-AEF6-4713C2ACA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538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6FBA5-E76C-42CD-BB6B-58E1507EA993}" type="datetimeFigureOut">
              <a:rPr lang="en-US" smtClean="0"/>
              <a:t>4/10/2020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92660-F883-471C-AEF6-4713C2ACA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703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6FBA5-E76C-42CD-BB6B-58E1507EA993}" type="datetimeFigureOut">
              <a:rPr lang="en-US" smtClean="0"/>
              <a:t>4/10/2020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92660-F883-471C-AEF6-4713C2ACA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209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E6FBA5-E76C-42CD-BB6B-58E1507EA993}" type="datetimeFigureOut">
              <a:rPr lang="en-US" smtClean="0"/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92660-F883-471C-AEF6-4713C2ACA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16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1033" y="1092816"/>
            <a:ext cx="5181866" cy="390545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01" y="1092816"/>
            <a:ext cx="6451932" cy="36958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9101" y="963562"/>
            <a:ext cx="4716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(a)</a:t>
            </a:r>
            <a:endParaRPr lang="en-US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665151" y="964997"/>
            <a:ext cx="4828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(b)</a:t>
            </a:r>
            <a:endParaRPr lang="en-US" sz="2000" b="1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6665151" y="963562"/>
            <a:ext cx="0" cy="3569109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376955" y="673612"/>
            <a:ext cx="1732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DTW cost matrix</a:t>
            </a:r>
            <a:endParaRPr lang="en-US" u="sng" dirty="0"/>
          </a:p>
        </p:txBody>
      </p:sp>
      <p:sp>
        <p:nvSpPr>
          <p:cNvPr id="12" name="TextBox 11"/>
          <p:cNvSpPr txBox="1"/>
          <p:nvPr/>
        </p:nvSpPr>
        <p:spPr>
          <a:xfrm>
            <a:off x="896572" y="673612"/>
            <a:ext cx="3954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Positions of leader and follower in x-axis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254699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0190" t="20935" r="18985" b="1903"/>
          <a:stretch/>
        </p:blipFill>
        <p:spPr>
          <a:xfrm>
            <a:off x="5635910" y="957435"/>
            <a:ext cx="5807403" cy="442852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20366" t="20357" r="27221" b="2224"/>
          <a:stretch/>
        </p:blipFill>
        <p:spPr>
          <a:xfrm>
            <a:off x="631674" y="950054"/>
            <a:ext cx="5004236" cy="444329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09453" y="963562"/>
            <a:ext cx="4716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(a)</a:t>
            </a:r>
            <a:endParaRPr lang="en-US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833047" y="964997"/>
            <a:ext cx="4828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(b)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987958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846869" y="3454059"/>
            <a:ext cx="1612491" cy="81607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getFactions</a:t>
            </a:r>
            <a:r>
              <a:rPr lang="en-US" dirty="0"/>
              <a:t>()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066800" y="2438399"/>
            <a:ext cx="1612491" cy="81607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mFLICA</a:t>
            </a:r>
            <a:r>
              <a:rPr lang="en-US" dirty="0"/>
              <a:t>()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6909618" y="2438398"/>
            <a:ext cx="2109020" cy="81607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followingNetwork</a:t>
            </a:r>
            <a:r>
              <a:rPr lang="en-US" dirty="0"/>
              <a:t>()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846869" y="2438397"/>
            <a:ext cx="2249129" cy="81607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getDynamicFollNet</a:t>
            </a:r>
            <a:r>
              <a:rPr lang="en-US" dirty="0"/>
              <a:t>()</a:t>
            </a:r>
          </a:p>
        </p:txBody>
      </p:sp>
      <p:cxnSp>
        <p:nvCxnSpPr>
          <p:cNvPr id="10" name="Straight Arrow Connector 9"/>
          <p:cNvCxnSpPr>
            <a:stCxn id="5" idx="3"/>
            <a:endCxn id="7" idx="1"/>
          </p:cNvCxnSpPr>
          <p:nvPr/>
        </p:nvCxnSpPr>
        <p:spPr>
          <a:xfrm flipV="1">
            <a:off x="2679291" y="2846436"/>
            <a:ext cx="1167578" cy="2"/>
          </a:xfrm>
          <a:prstGeom prst="straightConnector1">
            <a:avLst/>
          </a:prstGeom>
          <a:ln w="41275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9657734" y="2438397"/>
            <a:ext cx="2109020" cy="81607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followingRelation</a:t>
            </a:r>
            <a:r>
              <a:rPr lang="en-US" dirty="0" smtClean="0"/>
              <a:t>()</a:t>
            </a:r>
            <a:endParaRPr lang="en-US" dirty="0"/>
          </a:p>
        </p:txBody>
      </p:sp>
      <p:cxnSp>
        <p:nvCxnSpPr>
          <p:cNvPr id="19" name="Straight Arrow Connector 18"/>
          <p:cNvCxnSpPr>
            <a:stCxn id="7" idx="3"/>
            <a:endCxn id="6" idx="1"/>
          </p:cNvCxnSpPr>
          <p:nvPr/>
        </p:nvCxnSpPr>
        <p:spPr>
          <a:xfrm>
            <a:off x="6095998" y="2846436"/>
            <a:ext cx="813620" cy="1"/>
          </a:xfrm>
          <a:prstGeom prst="straightConnector1">
            <a:avLst/>
          </a:prstGeom>
          <a:ln w="41275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6" idx="3"/>
            <a:endCxn id="16" idx="1"/>
          </p:cNvCxnSpPr>
          <p:nvPr/>
        </p:nvCxnSpPr>
        <p:spPr>
          <a:xfrm flipV="1">
            <a:off x="9018638" y="2846436"/>
            <a:ext cx="639096" cy="1"/>
          </a:xfrm>
          <a:prstGeom prst="straightConnector1">
            <a:avLst/>
          </a:prstGeom>
          <a:ln w="41275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44454" y="3254474"/>
            <a:ext cx="303852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b="1" dirty="0"/>
              <a:t>Input: </a:t>
            </a:r>
            <a:r>
              <a:rPr lang="en-US" dirty="0"/>
              <a:t>S</a:t>
            </a:r>
            <a:r>
              <a:rPr lang="en-US" dirty="0" smtClean="0"/>
              <a:t>et </a:t>
            </a:r>
            <a:r>
              <a:rPr lang="en-US" dirty="0"/>
              <a:t>of time series</a:t>
            </a:r>
            <a:br>
              <a:rPr lang="en-US" dirty="0"/>
            </a:br>
            <a:r>
              <a:rPr lang="en-US" b="1" dirty="0"/>
              <a:t>Output</a:t>
            </a:r>
            <a:r>
              <a:rPr lang="en-US" dirty="0"/>
              <a:t>: </a:t>
            </a:r>
            <a:endParaRPr lang="en-US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D</a:t>
            </a:r>
            <a:r>
              <a:rPr lang="en-US" dirty="0" smtClean="0"/>
              <a:t>ynamic </a:t>
            </a:r>
            <a:r>
              <a:rPr lang="en-US" dirty="0"/>
              <a:t>following </a:t>
            </a:r>
            <a:r>
              <a:rPr lang="en-US" dirty="0" smtClean="0"/>
              <a:t>network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N</a:t>
            </a:r>
            <a:r>
              <a:rPr lang="en-US" dirty="0" smtClean="0"/>
              <a:t>etwork densities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F</a:t>
            </a:r>
            <a:r>
              <a:rPr lang="en-US" dirty="0" smtClean="0"/>
              <a:t>action leaders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F</a:t>
            </a:r>
            <a:r>
              <a:rPr lang="en-US" dirty="0" smtClean="0"/>
              <a:t>action members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F</a:t>
            </a:r>
            <a:r>
              <a:rPr lang="en-US" dirty="0" smtClean="0"/>
              <a:t>action </a:t>
            </a:r>
            <a:r>
              <a:rPr lang="en-US" dirty="0"/>
              <a:t>size ratios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323880" y="1203659"/>
            <a:ext cx="30385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b="1" dirty="0"/>
              <a:t>Input: </a:t>
            </a:r>
            <a:r>
              <a:rPr lang="en-US" dirty="0"/>
              <a:t>S</a:t>
            </a:r>
            <a:r>
              <a:rPr lang="en-US" dirty="0" smtClean="0"/>
              <a:t>et </a:t>
            </a:r>
            <a:r>
              <a:rPr lang="en-US" dirty="0"/>
              <a:t>of time series</a:t>
            </a:r>
            <a:br>
              <a:rPr lang="en-US" dirty="0"/>
            </a:br>
            <a:r>
              <a:rPr lang="en-US" b="1" dirty="0"/>
              <a:t>Output</a:t>
            </a:r>
            <a:r>
              <a:rPr lang="en-US" dirty="0"/>
              <a:t>: </a:t>
            </a:r>
            <a:endParaRPr lang="en-US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D</a:t>
            </a:r>
            <a:r>
              <a:rPr lang="en-US" dirty="0" smtClean="0"/>
              <a:t>ynamic </a:t>
            </a:r>
            <a:r>
              <a:rPr lang="en-US" dirty="0"/>
              <a:t>following </a:t>
            </a:r>
            <a:r>
              <a:rPr lang="en-US" dirty="0" smtClean="0"/>
              <a:t>network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N</a:t>
            </a:r>
            <a:r>
              <a:rPr lang="en-US" dirty="0" smtClean="0"/>
              <a:t>etwork densities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483495" y="1203658"/>
            <a:ext cx="24340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b="1" dirty="0"/>
              <a:t>Input: </a:t>
            </a:r>
            <a:r>
              <a:rPr lang="en-US" dirty="0"/>
              <a:t>S</a:t>
            </a:r>
            <a:r>
              <a:rPr lang="en-US" dirty="0" smtClean="0"/>
              <a:t>et </a:t>
            </a:r>
            <a:r>
              <a:rPr lang="en-US" dirty="0"/>
              <a:t>of time series</a:t>
            </a:r>
            <a:br>
              <a:rPr lang="en-US" dirty="0"/>
            </a:br>
            <a:r>
              <a:rPr lang="en-US" b="1" dirty="0"/>
              <a:t>Output</a:t>
            </a:r>
            <a:r>
              <a:rPr lang="en-US" dirty="0"/>
              <a:t>: </a:t>
            </a:r>
            <a:endParaRPr lang="en-US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F</a:t>
            </a:r>
            <a:r>
              <a:rPr lang="en-US" dirty="0" smtClean="0"/>
              <a:t>ollowing network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N</a:t>
            </a:r>
            <a:r>
              <a:rPr lang="en-US" dirty="0" smtClean="0"/>
              <a:t>etwork density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345043" y="1203658"/>
            <a:ext cx="26665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b="1" dirty="0"/>
              <a:t>Input: </a:t>
            </a:r>
            <a:r>
              <a:rPr lang="en-US" dirty="0"/>
              <a:t>P</a:t>
            </a:r>
            <a:r>
              <a:rPr lang="en-US" dirty="0" smtClean="0"/>
              <a:t>air of time series</a:t>
            </a:r>
          </a:p>
          <a:p>
            <a:pPr lvl="0"/>
            <a:r>
              <a:rPr lang="en-US" b="1" dirty="0" smtClean="0"/>
              <a:t>Output</a:t>
            </a:r>
            <a:r>
              <a:rPr lang="en-US" dirty="0"/>
              <a:t>: </a:t>
            </a:r>
            <a:r>
              <a:rPr lang="en-US" dirty="0" smtClean="0"/>
              <a:t>Following relation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344055" y="4250921"/>
            <a:ext cx="337836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Input: </a:t>
            </a:r>
            <a:r>
              <a:rPr lang="en-US" dirty="0"/>
              <a:t>Dynamic </a:t>
            </a:r>
            <a:r>
              <a:rPr lang="en-US" dirty="0" smtClean="0"/>
              <a:t>following </a:t>
            </a:r>
            <a:r>
              <a:rPr lang="en-US" dirty="0"/>
              <a:t>network</a:t>
            </a:r>
          </a:p>
          <a:p>
            <a:pPr lvl="0"/>
            <a:r>
              <a:rPr lang="en-US" b="1" dirty="0" smtClean="0"/>
              <a:t>Output</a:t>
            </a:r>
            <a:r>
              <a:rPr lang="en-US" dirty="0"/>
              <a:t>: </a:t>
            </a:r>
            <a:endParaRPr lang="en-US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/>
              <a:t>Faction leaders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F</a:t>
            </a:r>
            <a:r>
              <a:rPr lang="en-US" dirty="0" smtClean="0"/>
              <a:t>action members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F</a:t>
            </a:r>
            <a:r>
              <a:rPr lang="en-US" dirty="0" smtClean="0"/>
              <a:t>action </a:t>
            </a:r>
            <a:r>
              <a:rPr lang="en-US" dirty="0"/>
              <a:t>size ratios</a:t>
            </a:r>
          </a:p>
        </p:txBody>
      </p:sp>
      <p:cxnSp>
        <p:nvCxnSpPr>
          <p:cNvPr id="30" name="Straight Arrow Connector 29"/>
          <p:cNvCxnSpPr>
            <a:stCxn id="5" idx="3"/>
            <a:endCxn id="4" idx="1"/>
          </p:cNvCxnSpPr>
          <p:nvPr/>
        </p:nvCxnSpPr>
        <p:spPr>
          <a:xfrm>
            <a:off x="2679291" y="2846438"/>
            <a:ext cx="1167578" cy="1015660"/>
          </a:xfrm>
          <a:prstGeom prst="straightConnector1">
            <a:avLst/>
          </a:prstGeom>
          <a:ln w="41275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7" name="Rounded Rectangle 16"/>
          <p:cNvSpPr/>
          <p:nvPr/>
        </p:nvSpPr>
        <p:spPr>
          <a:xfrm>
            <a:off x="6909618" y="3434845"/>
            <a:ext cx="2368976" cy="81607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getReachableNodes</a:t>
            </a:r>
            <a:r>
              <a:rPr lang="en-US" dirty="0" smtClean="0"/>
              <a:t>()</a:t>
            </a:r>
            <a:endParaRPr lang="en-US" dirty="0"/>
          </a:p>
        </p:txBody>
      </p:sp>
      <p:cxnSp>
        <p:nvCxnSpPr>
          <p:cNvPr id="18" name="Straight Arrow Connector 17"/>
          <p:cNvCxnSpPr>
            <a:stCxn id="4" idx="3"/>
            <a:endCxn id="17" idx="1"/>
          </p:cNvCxnSpPr>
          <p:nvPr/>
        </p:nvCxnSpPr>
        <p:spPr>
          <a:xfrm flipV="1">
            <a:off x="5459360" y="3842884"/>
            <a:ext cx="1450258" cy="19214"/>
          </a:xfrm>
          <a:prstGeom prst="straightConnector1">
            <a:avLst/>
          </a:prstGeom>
          <a:ln w="41275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6766451" y="4250921"/>
            <a:ext cx="394579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Input: </a:t>
            </a:r>
            <a:endParaRPr lang="en-US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Following network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Faction leader</a:t>
            </a:r>
            <a:endParaRPr lang="en-US" dirty="0"/>
          </a:p>
          <a:p>
            <a:pPr lvl="0"/>
            <a:r>
              <a:rPr lang="en-US" b="1" dirty="0"/>
              <a:t>Output</a:t>
            </a:r>
            <a:r>
              <a:rPr lang="en-US" dirty="0"/>
              <a:t>: </a:t>
            </a:r>
            <a:r>
              <a:rPr lang="en-US" dirty="0" smtClean="0"/>
              <a:t>Faction members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241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86</Words>
  <Application>Microsoft Office PowerPoint</Application>
  <PresentationFormat>Widescreen</PresentationFormat>
  <Paragraphs>35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NTNECTEC</dc:creator>
  <cp:lastModifiedBy>NTNECTEC</cp:lastModifiedBy>
  <cp:revision>18</cp:revision>
  <dcterms:created xsi:type="dcterms:W3CDTF">2020-04-02T07:31:41Z</dcterms:created>
  <dcterms:modified xsi:type="dcterms:W3CDTF">2020-04-10T09:27:44Z</dcterms:modified>
</cp:coreProperties>
</file>