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5943600" cy="5943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95" d="100"/>
          <a:sy n="95" d="100"/>
        </p:scale>
        <p:origin x="172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apraun, Dustin" userId="3bf4859b-fa9c-4f52-92fe-ebd35cb5a71d" providerId="ADAL" clId="{36727273-B17E-467F-826E-0C09825663C6}"/>
    <pc:docChg chg="modSld">
      <pc:chgData name="Kapraun, Dustin" userId="3bf4859b-fa9c-4f52-92fe-ebd35cb5a71d" providerId="ADAL" clId="{36727273-B17E-467F-826E-0C09825663C6}" dt="2025-03-28T14:32:42.633" v="13" actId="14734"/>
      <pc:docMkLst>
        <pc:docMk/>
      </pc:docMkLst>
      <pc:sldChg chg="modSp mod">
        <pc:chgData name="Kapraun, Dustin" userId="3bf4859b-fa9c-4f52-92fe-ebd35cb5a71d" providerId="ADAL" clId="{36727273-B17E-467F-826E-0C09825663C6}" dt="2025-03-28T14:32:42.633" v="13" actId="14734"/>
        <pc:sldMkLst>
          <pc:docMk/>
          <pc:sldMk cId="4235316602" sldId="256"/>
        </pc:sldMkLst>
        <pc:graphicFrameChg chg="modGraphic">
          <ac:chgData name="Kapraun, Dustin" userId="3bf4859b-fa9c-4f52-92fe-ebd35cb5a71d" providerId="ADAL" clId="{36727273-B17E-467F-826E-0C09825663C6}" dt="2025-03-28T14:32:19.198" v="9" actId="2711"/>
          <ac:graphicFrameMkLst>
            <pc:docMk/>
            <pc:sldMk cId="4235316602" sldId="256"/>
            <ac:graphicFrameMk id="6" creationId="{EB17003C-8238-E3AF-13FA-1C93B73027FD}"/>
          </ac:graphicFrameMkLst>
        </pc:graphicFrameChg>
        <pc:graphicFrameChg chg="modGraphic">
          <ac:chgData name="Kapraun, Dustin" userId="3bf4859b-fa9c-4f52-92fe-ebd35cb5a71d" providerId="ADAL" clId="{36727273-B17E-467F-826E-0C09825663C6}" dt="2025-03-28T14:32:42.633" v="13" actId="14734"/>
          <ac:graphicFrameMkLst>
            <pc:docMk/>
            <pc:sldMk cId="4235316602" sldId="256"/>
            <ac:graphicFrameMk id="8" creationId="{29EC3CE9-68B0-78B5-8C66-58066A862ED5}"/>
          </ac:graphicFrameMkLst>
        </pc:graphicFrameChg>
      </pc:sldChg>
    </pc:docChg>
  </pc:docChgLst>
  <pc:docChgLst>
    <pc:chgData name="Kapraun, Dustin (he/him/his)" userId="3bf4859b-fa9c-4f52-92fe-ebd35cb5a71d" providerId="ADAL" clId="{3DAA7171-B2DA-4CED-853E-B80348A5D8B3}"/>
    <pc:docChg chg="undo redo custSel modSld modMainMaster">
      <pc:chgData name="Kapraun, Dustin (he/him/his)" userId="3bf4859b-fa9c-4f52-92fe-ebd35cb5a71d" providerId="ADAL" clId="{3DAA7171-B2DA-4CED-853E-B80348A5D8B3}" dt="2025-01-17T16:20:16.641" v="208" actId="1035"/>
      <pc:docMkLst>
        <pc:docMk/>
      </pc:docMkLst>
      <pc:sldChg chg="addSp delSp modSp mod">
        <pc:chgData name="Kapraun, Dustin (he/him/his)" userId="3bf4859b-fa9c-4f52-92fe-ebd35cb5a71d" providerId="ADAL" clId="{3DAA7171-B2DA-4CED-853E-B80348A5D8B3}" dt="2025-01-17T16:20:16.641" v="208" actId="1035"/>
        <pc:sldMkLst>
          <pc:docMk/>
          <pc:sldMk cId="4235316602" sldId="256"/>
        </pc:sldMkLst>
        <pc:spChg chg="mod">
          <ac:chgData name="Kapraun, Dustin (he/him/his)" userId="3bf4859b-fa9c-4f52-92fe-ebd35cb5a71d" providerId="ADAL" clId="{3DAA7171-B2DA-4CED-853E-B80348A5D8B3}" dt="2025-01-17T16:19:57.730" v="187" actId="14100"/>
          <ac:spMkLst>
            <pc:docMk/>
            <pc:sldMk cId="4235316602" sldId="256"/>
            <ac:spMk id="4" creationId="{E106A806-0D16-3918-A943-7F1942E81E6F}"/>
          </ac:spMkLst>
        </pc:spChg>
        <pc:spChg chg="mod">
          <ac:chgData name="Kapraun, Dustin (he/him/his)" userId="3bf4859b-fa9c-4f52-92fe-ebd35cb5a71d" providerId="ADAL" clId="{3DAA7171-B2DA-4CED-853E-B80348A5D8B3}" dt="2025-01-17T16:20:16.641" v="208" actId="1035"/>
          <ac:spMkLst>
            <pc:docMk/>
            <pc:sldMk cId="4235316602" sldId="256"/>
            <ac:spMk id="5" creationId="{E19E9879-5D43-263E-B56B-E22F98C73A8D}"/>
          </ac:spMkLst>
        </pc:spChg>
        <pc:spChg chg="mod">
          <ac:chgData name="Kapraun, Dustin (he/him/his)" userId="3bf4859b-fa9c-4f52-92fe-ebd35cb5a71d" providerId="ADAL" clId="{3DAA7171-B2DA-4CED-853E-B80348A5D8B3}" dt="2025-01-17T16:20:03.713" v="198" actId="1035"/>
          <ac:spMkLst>
            <pc:docMk/>
            <pc:sldMk cId="4235316602" sldId="256"/>
            <ac:spMk id="7" creationId="{6DB96E93-A682-35B7-2472-9E55B969F4E8}"/>
          </ac:spMkLst>
        </pc:spChg>
        <pc:spChg chg="mod">
          <ac:chgData name="Kapraun, Dustin (he/him/his)" userId="3bf4859b-fa9c-4f52-92fe-ebd35cb5a71d" providerId="ADAL" clId="{3DAA7171-B2DA-4CED-853E-B80348A5D8B3}" dt="2025-01-17T16:19:36.732" v="179" actId="1035"/>
          <ac:spMkLst>
            <pc:docMk/>
            <pc:sldMk cId="4235316602" sldId="256"/>
            <ac:spMk id="9" creationId="{303FCB02-97F4-1225-8628-90AEE9E3944C}"/>
          </ac:spMkLst>
        </pc:spChg>
        <pc:spChg chg="add del">
          <ac:chgData name="Kapraun, Dustin (he/him/his)" userId="3bf4859b-fa9c-4f52-92fe-ebd35cb5a71d" providerId="ADAL" clId="{3DAA7171-B2DA-4CED-853E-B80348A5D8B3}" dt="2025-01-17T16:11:41.402" v="10" actId="478"/>
          <ac:spMkLst>
            <pc:docMk/>
            <pc:sldMk cId="4235316602" sldId="256"/>
            <ac:spMk id="10" creationId="{0E3E7748-33FF-A787-3E7D-A9A4482CF963}"/>
          </ac:spMkLst>
        </pc:spChg>
        <pc:spChg chg="add del">
          <ac:chgData name="Kapraun, Dustin (he/him/his)" userId="3bf4859b-fa9c-4f52-92fe-ebd35cb5a71d" providerId="ADAL" clId="{3DAA7171-B2DA-4CED-853E-B80348A5D8B3}" dt="2025-01-17T16:11:43.044" v="11" actId="478"/>
          <ac:spMkLst>
            <pc:docMk/>
            <pc:sldMk cId="4235316602" sldId="256"/>
            <ac:spMk id="11" creationId="{28D8CA7B-53A6-E103-321F-4D2E14B02353}"/>
          </ac:spMkLst>
        </pc:spChg>
        <pc:graphicFrameChg chg="mod modGraphic">
          <ac:chgData name="Kapraun, Dustin (he/him/his)" userId="3bf4859b-fa9c-4f52-92fe-ebd35cb5a71d" providerId="ADAL" clId="{3DAA7171-B2DA-4CED-853E-B80348A5D8B3}" dt="2025-01-17T16:20:03.713" v="198" actId="1035"/>
          <ac:graphicFrameMkLst>
            <pc:docMk/>
            <pc:sldMk cId="4235316602" sldId="256"/>
            <ac:graphicFrameMk id="6" creationId="{EB17003C-8238-E3AF-13FA-1C93B73027FD}"/>
          </ac:graphicFrameMkLst>
        </pc:graphicFrameChg>
        <pc:graphicFrameChg chg="mod modGraphic">
          <ac:chgData name="Kapraun, Dustin (he/him/his)" userId="3bf4859b-fa9c-4f52-92fe-ebd35cb5a71d" providerId="ADAL" clId="{3DAA7171-B2DA-4CED-853E-B80348A5D8B3}" dt="2025-01-17T16:19:03.086" v="168" actId="1035"/>
          <ac:graphicFrameMkLst>
            <pc:docMk/>
            <pc:sldMk cId="4235316602" sldId="256"/>
            <ac:graphicFrameMk id="8" creationId="{29EC3CE9-68B0-78B5-8C66-58066A862ED5}"/>
          </ac:graphicFrameMkLst>
        </pc:graphicFrameChg>
      </pc:sldChg>
      <pc:sldMasterChg chg="modSp modSldLayout">
        <pc:chgData name="Kapraun, Dustin (he/him/his)" userId="3bf4859b-fa9c-4f52-92fe-ebd35cb5a71d" providerId="ADAL" clId="{3DAA7171-B2DA-4CED-853E-B80348A5D8B3}" dt="2025-01-17T16:13:49.487" v="61"/>
        <pc:sldMasterMkLst>
          <pc:docMk/>
          <pc:sldMasterMk cId="247869746" sldId="2147483648"/>
        </pc:sldMasterMkLst>
        <pc:spChg chg="mod">
          <ac:chgData name="Kapraun, Dustin (he/him/his)" userId="3bf4859b-fa9c-4f52-92fe-ebd35cb5a71d" providerId="ADAL" clId="{3DAA7171-B2DA-4CED-853E-B80348A5D8B3}" dt="2025-01-17T16:13:49.487" v="61"/>
          <ac:spMkLst>
            <pc:docMk/>
            <pc:sldMasterMk cId="247869746" sldId="2147483648"/>
            <ac:spMk id="2" creationId="{1541B8FB-ACFA-18CA-FFAE-59969358BC34}"/>
          </ac:spMkLst>
        </pc:spChg>
        <pc:spChg chg="mod">
          <ac:chgData name="Kapraun, Dustin (he/him/his)" userId="3bf4859b-fa9c-4f52-92fe-ebd35cb5a71d" providerId="ADAL" clId="{3DAA7171-B2DA-4CED-853E-B80348A5D8B3}" dt="2025-01-17T16:13:49.487" v="61"/>
          <ac:spMkLst>
            <pc:docMk/>
            <pc:sldMasterMk cId="247869746" sldId="2147483648"/>
            <ac:spMk id="3" creationId="{3A6E2852-5B88-BFA5-D213-2887B3E4D9A2}"/>
          </ac:spMkLst>
        </pc:spChg>
        <pc:spChg chg="mod">
          <ac:chgData name="Kapraun, Dustin (he/him/his)" userId="3bf4859b-fa9c-4f52-92fe-ebd35cb5a71d" providerId="ADAL" clId="{3DAA7171-B2DA-4CED-853E-B80348A5D8B3}" dt="2025-01-17T16:13:49.487" v="61"/>
          <ac:spMkLst>
            <pc:docMk/>
            <pc:sldMasterMk cId="247869746" sldId="2147483648"/>
            <ac:spMk id="4" creationId="{C6457FAC-EFB1-F5F7-0947-20B688154C1A}"/>
          </ac:spMkLst>
        </pc:spChg>
        <pc:spChg chg="mod">
          <ac:chgData name="Kapraun, Dustin (he/him/his)" userId="3bf4859b-fa9c-4f52-92fe-ebd35cb5a71d" providerId="ADAL" clId="{3DAA7171-B2DA-4CED-853E-B80348A5D8B3}" dt="2025-01-17T16:13:49.487" v="61"/>
          <ac:spMkLst>
            <pc:docMk/>
            <pc:sldMasterMk cId="247869746" sldId="2147483648"/>
            <ac:spMk id="5" creationId="{ED7C531F-C831-8225-124F-357A8B55BE71}"/>
          </ac:spMkLst>
        </pc:spChg>
        <pc:spChg chg="mod">
          <ac:chgData name="Kapraun, Dustin (he/him/his)" userId="3bf4859b-fa9c-4f52-92fe-ebd35cb5a71d" providerId="ADAL" clId="{3DAA7171-B2DA-4CED-853E-B80348A5D8B3}" dt="2025-01-17T16:13:49.487" v="61"/>
          <ac:spMkLst>
            <pc:docMk/>
            <pc:sldMasterMk cId="247869746" sldId="2147483648"/>
            <ac:spMk id="6" creationId="{BADE4A52-D634-E7BD-A23A-4DE051483CAD}"/>
          </ac:spMkLst>
        </pc:spChg>
        <pc:sldLayoutChg chg="modSp">
          <pc:chgData name="Kapraun, Dustin (he/him/his)" userId="3bf4859b-fa9c-4f52-92fe-ebd35cb5a71d" providerId="ADAL" clId="{3DAA7171-B2DA-4CED-853E-B80348A5D8B3}" dt="2025-01-17T16:13:49.487" v="61"/>
          <pc:sldLayoutMkLst>
            <pc:docMk/>
            <pc:sldMasterMk cId="247869746" sldId="2147483648"/>
            <pc:sldLayoutMk cId="890827637" sldId="2147483649"/>
          </pc:sldLayoutMkLst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890827637" sldId="2147483649"/>
              <ac:spMk id="2" creationId="{A0AF757F-958F-C975-2903-7616C1FEC678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890827637" sldId="2147483649"/>
              <ac:spMk id="3" creationId="{0162F2CA-A093-AB67-0437-E273066F3106}"/>
            </ac:spMkLst>
          </pc:spChg>
        </pc:sldLayoutChg>
        <pc:sldLayoutChg chg="modSp">
          <pc:chgData name="Kapraun, Dustin (he/him/his)" userId="3bf4859b-fa9c-4f52-92fe-ebd35cb5a71d" providerId="ADAL" clId="{3DAA7171-B2DA-4CED-853E-B80348A5D8B3}" dt="2025-01-17T16:13:49.487" v="61"/>
          <pc:sldLayoutMkLst>
            <pc:docMk/>
            <pc:sldMasterMk cId="247869746" sldId="2147483648"/>
            <pc:sldLayoutMk cId="250864263" sldId="2147483651"/>
          </pc:sldLayoutMkLst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50864263" sldId="2147483651"/>
              <ac:spMk id="2" creationId="{D6C0F939-7FCE-EA1B-FA66-B02F85A9E095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50864263" sldId="2147483651"/>
              <ac:spMk id="3" creationId="{2CC22116-B468-7F37-D88D-170B24F92108}"/>
            </ac:spMkLst>
          </pc:spChg>
        </pc:sldLayoutChg>
        <pc:sldLayoutChg chg="modSp">
          <pc:chgData name="Kapraun, Dustin (he/him/his)" userId="3bf4859b-fa9c-4f52-92fe-ebd35cb5a71d" providerId="ADAL" clId="{3DAA7171-B2DA-4CED-853E-B80348A5D8B3}" dt="2025-01-17T16:13:49.487" v="61"/>
          <pc:sldLayoutMkLst>
            <pc:docMk/>
            <pc:sldMasterMk cId="247869746" sldId="2147483648"/>
            <pc:sldLayoutMk cId="1091212190" sldId="2147483652"/>
          </pc:sldLayoutMkLst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1091212190" sldId="2147483652"/>
              <ac:spMk id="3" creationId="{72B711F4-5EA2-B419-B575-6575A00EE258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1091212190" sldId="2147483652"/>
              <ac:spMk id="4" creationId="{E01BAF2D-4C87-6D73-041C-1A229EDD1BAE}"/>
            </ac:spMkLst>
          </pc:spChg>
        </pc:sldLayoutChg>
        <pc:sldLayoutChg chg="modSp">
          <pc:chgData name="Kapraun, Dustin (he/him/his)" userId="3bf4859b-fa9c-4f52-92fe-ebd35cb5a71d" providerId="ADAL" clId="{3DAA7171-B2DA-4CED-853E-B80348A5D8B3}" dt="2025-01-17T16:13:49.487" v="61"/>
          <pc:sldLayoutMkLst>
            <pc:docMk/>
            <pc:sldMasterMk cId="247869746" sldId="2147483648"/>
            <pc:sldLayoutMk cId="2521270231" sldId="2147483653"/>
          </pc:sldLayoutMkLst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521270231" sldId="2147483653"/>
              <ac:spMk id="2" creationId="{B4D68869-1898-2189-CFB4-302AEE539E59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521270231" sldId="2147483653"/>
              <ac:spMk id="3" creationId="{26220659-B00E-365F-2551-42AD31A99F84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521270231" sldId="2147483653"/>
              <ac:spMk id="4" creationId="{472EFBCA-AF8A-E46A-C545-747A2A9E086C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521270231" sldId="2147483653"/>
              <ac:spMk id="5" creationId="{339552E8-36FD-695F-769D-F359BDA33E5D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521270231" sldId="2147483653"/>
              <ac:spMk id="6" creationId="{0BD730A4-ABBD-742D-30D7-DCF0960D96BB}"/>
            </ac:spMkLst>
          </pc:spChg>
        </pc:sldLayoutChg>
        <pc:sldLayoutChg chg="modSp">
          <pc:chgData name="Kapraun, Dustin (he/him/his)" userId="3bf4859b-fa9c-4f52-92fe-ebd35cb5a71d" providerId="ADAL" clId="{3DAA7171-B2DA-4CED-853E-B80348A5D8B3}" dt="2025-01-17T16:13:49.487" v="61"/>
          <pc:sldLayoutMkLst>
            <pc:docMk/>
            <pc:sldMasterMk cId="247869746" sldId="2147483648"/>
            <pc:sldLayoutMk cId="2100274054" sldId="2147483656"/>
          </pc:sldLayoutMkLst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100274054" sldId="2147483656"/>
              <ac:spMk id="2" creationId="{694D3BB6-E0C1-C39E-67D1-E5DB8F86E4FA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100274054" sldId="2147483656"/>
              <ac:spMk id="3" creationId="{BE470968-EE03-70A7-C43B-E67A35DA62D8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100274054" sldId="2147483656"/>
              <ac:spMk id="4" creationId="{7CA3FF2D-DA0D-DD11-57E3-1450FBA337ED}"/>
            </ac:spMkLst>
          </pc:spChg>
        </pc:sldLayoutChg>
        <pc:sldLayoutChg chg="modSp">
          <pc:chgData name="Kapraun, Dustin (he/him/his)" userId="3bf4859b-fa9c-4f52-92fe-ebd35cb5a71d" providerId="ADAL" clId="{3DAA7171-B2DA-4CED-853E-B80348A5D8B3}" dt="2025-01-17T16:13:49.487" v="61"/>
          <pc:sldLayoutMkLst>
            <pc:docMk/>
            <pc:sldMasterMk cId="247869746" sldId="2147483648"/>
            <pc:sldLayoutMk cId="2421711474" sldId="2147483657"/>
          </pc:sldLayoutMkLst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421711474" sldId="2147483657"/>
              <ac:spMk id="2" creationId="{0CD7B416-AD3C-0FBF-5503-806BC7BE3F04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421711474" sldId="2147483657"/>
              <ac:spMk id="3" creationId="{915B9534-D94F-00D5-8FD2-97742ED5A225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2421711474" sldId="2147483657"/>
              <ac:spMk id="4" creationId="{AF0FE1AF-012B-ADD1-28AD-CCC95ABDD855}"/>
            </ac:spMkLst>
          </pc:spChg>
        </pc:sldLayoutChg>
        <pc:sldLayoutChg chg="modSp">
          <pc:chgData name="Kapraun, Dustin (he/him/his)" userId="3bf4859b-fa9c-4f52-92fe-ebd35cb5a71d" providerId="ADAL" clId="{3DAA7171-B2DA-4CED-853E-B80348A5D8B3}" dt="2025-01-17T16:13:49.487" v="61"/>
          <pc:sldLayoutMkLst>
            <pc:docMk/>
            <pc:sldMasterMk cId="247869746" sldId="2147483648"/>
            <pc:sldLayoutMk cId="1985573623" sldId="2147483659"/>
          </pc:sldLayoutMkLst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1985573623" sldId="2147483659"/>
              <ac:spMk id="2" creationId="{950E00A4-7241-AFB8-1824-CED0CE214577}"/>
            </ac:spMkLst>
          </pc:spChg>
          <pc:spChg chg="mod">
            <ac:chgData name="Kapraun, Dustin (he/him/his)" userId="3bf4859b-fa9c-4f52-92fe-ebd35cb5a71d" providerId="ADAL" clId="{3DAA7171-B2DA-4CED-853E-B80348A5D8B3}" dt="2025-01-17T16:13:49.487" v="61"/>
            <ac:spMkLst>
              <pc:docMk/>
              <pc:sldMasterMk cId="247869746" sldId="2147483648"/>
              <pc:sldLayoutMk cId="1985573623" sldId="2147483659"/>
              <ac:spMk id="3" creationId="{FEBC6CE9-FEE3-499E-343F-068C8C424439}"/>
            </ac:spMkLst>
          </pc:spChg>
        </pc:sldLayoutChg>
      </pc:sldMaster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45770" y="972715"/>
            <a:ext cx="5052060" cy="2069253"/>
          </a:xfrm>
        </p:spPr>
        <p:txBody>
          <a:bodyPr anchor="b"/>
          <a:lstStyle>
            <a:lvl1pPr algn="ctr">
              <a:defRPr sz="39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42950" y="3121766"/>
            <a:ext cx="4457700" cy="1434994"/>
          </a:xfrm>
        </p:spPr>
        <p:txBody>
          <a:bodyPr/>
          <a:lstStyle>
            <a:lvl1pPr marL="0" indent="0" algn="ctr">
              <a:buNone/>
              <a:defRPr sz="1560"/>
            </a:lvl1pPr>
            <a:lvl2pPr marL="297180" indent="0" algn="ctr">
              <a:buNone/>
              <a:defRPr sz="1300"/>
            </a:lvl2pPr>
            <a:lvl3pPr marL="594360" indent="0" algn="ctr">
              <a:buNone/>
              <a:defRPr sz="1170"/>
            </a:lvl3pPr>
            <a:lvl4pPr marL="891540" indent="0" algn="ctr">
              <a:buNone/>
              <a:defRPr sz="1040"/>
            </a:lvl4pPr>
            <a:lvl5pPr marL="1188720" indent="0" algn="ctr">
              <a:buNone/>
              <a:defRPr sz="1040"/>
            </a:lvl5pPr>
            <a:lvl6pPr marL="1485900" indent="0" algn="ctr">
              <a:buNone/>
              <a:defRPr sz="1040"/>
            </a:lvl6pPr>
            <a:lvl7pPr marL="1783080" indent="0" algn="ctr">
              <a:buNone/>
              <a:defRPr sz="1040"/>
            </a:lvl7pPr>
            <a:lvl8pPr marL="2080260" indent="0" algn="ctr">
              <a:buNone/>
              <a:defRPr sz="1040"/>
            </a:lvl8pPr>
            <a:lvl9pPr marL="2377440" indent="0" algn="ctr">
              <a:buNone/>
              <a:defRPr sz="10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83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25206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253389" y="316442"/>
            <a:ext cx="1281589" cy="503692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08623" y="316442"/>
            <a:ext cx="3770471" cy="503692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3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96553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5527" y="1481774"/>
            <a:ext cx="5126355" cy="2472372"/>
          </a:xfrm>
        </p:spPr>
        <p:txBody>
          <a:bodyPr anchor="b"/>
          <a:lstStyle>
            <a:lvl1pPr>
              <a:defRPr sz="39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05527" y="3977536"/>
            <a:ext cx="5126355" cy="1300162"/>
          </a:xfrm>
        </p:spPr>
        <p:txBody>
          <a:bodyPr/>
          <a:lstStyle>
            <a:lvl1pPr marL="0" indent="0">
              <a:buNone/>
              <a:defRPr sz="1560">
                <a:solidFill>
                  <a:schemeClr val="tx1"/>
                </a:solidFill>
              </a:defRPr>
            </a:lvl1pPr>
            <a:lvl2pPr marL="29718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2pPr>
            <a:lvl3pPr marL="594360" indent="0">
              <a:buNone/>
              <a:defRPr sz="1170">
                <a:solidFill>
                  <a:schemeClr val="tx1">
                    <a:tint val="75000"/>
                  </a:schemeClr>
                </a:solidFill>
              </a:defRPr>
            </a:lvl3pPr>
            <a:lvl4pPr marL="89154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4pPr>
            <a:lvl5pPr marL="118872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5pPr>
            <a:lvl6pPr marL="148590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6pPr>
            <a:lvl7pPr marL="178308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7pPr>
            <a:lvl8pPr marL="208026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8pPr>
            <a:lvl9pPr marL="237744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72393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08623" y="1582208"/>
            <a:ext cx="2526030" cy="377116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08948" y="1582208"/>
            <a:ext cx="2526030" cy="377116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0537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9397" y="316443"/>
            <a:ext cx="5126355" cy="114882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09397" y="1457008"/>
            <a:ext cx="2514421" cy="714057"/>
          </a:xfrm>
        </p:spPr>
        <p:txBody>
          <a:bodyPr anchor="b"/>
          <a:lstStyle>
            <a:lvl1pPr marL="0" indent="0">
              <a:buNone/>
              <a:defRPr sz="1560" b="1"/>
            </a:lvl1pPr>
            <a:lvl2pPr marL="297180" indent="0">
              <a:buNone/>
              <a:defRPr sz="1300" b="1"/>
            </a:lvl2pPr>
            <a:lvl3pPr marL="594360" indent="0">
              <a:buNone/>
              <a:defRPr sz="1170" b="1"/>
            </a:lvl3pPr>
            <a:lvl4pPr marL="891540" indent="0">
              <a:buNone/>
              <a:defRPr sz="1040" b="1"/>
            </a:lvl4pPr>
            <a:lvl5pPr marL="1188720" indent="0">
              <a:buNone/>
              <a:defRPr sz="1040" b="1"/>
            </a:lvl5pPr>
            <a:lvl6pPr marL="1485900" indent="0">
              <a:buNone/>
              <a:defRPr sz="1040" b="1"/>
            </a:lvl6pPr>
            <a:lvl7pPr marL="1783080" indent="0">
              <a:buNone/>
              <a:defRPr sz="1040" b="1"/>
            </a:lvl7pPr>
            <a:lvl8pPr marL="2080260" indent="0">
              <a:buNone/>
              <a:defRPr sz="1040" b="1"/>
            </a:lvl8pPr>
            <a:lvl9pPr marL="2377440" indent="0">
              <a:buNone/>
              <a:defRPr sz="10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09397" y="2171065"/>
            <a:ext cx="2514421" cy="31933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008948" y="1457008"/>
            <a:ext cx="2526804" cy="714057"/>
          </a:xfrm>
        </p:spPr>
        <p:txBody>
          <a:bodyPr anchor="b"/>
          <a:lstStyle>
            <a:lvl1pPr marL="0" indent="0">
              <a:buNone/>
              <a:defRPr sz="1560" b="1"/>
            </a:lvl1pPr>
            <a:lvl2pPr marL="297180" indent="0">
              <a:buNone/>
              <a:defRPr sz="1300" b="1"/>
            </a:lvl2pPr>
            <a:lvl3pPr marL="594360" indent="0">
              <a:buNone/>
              <a:defRPr sz="1170" b="1"/>
            </a:lvl3pPr>
            <a:lvl4pPr marL="891540" indent="0">
              <a:buNone/>
              <a:defRPr sz="1040" b="1"/>
            </a:lvl4pPr>
            <a:lvl5pPr marL="1188720" indent="0">
              <a:buNone/>
              <a:defRPr sz="1040" b="1"/>
            </a:lvl5pPr>
            <a:lvl6pPr marL="1485900" indent="0">
              <a:buNone/>
              <a:defRPr sz="1040" b="1"/>
            </a:lvl6pPr>
            <a:lvl7pPr marL="1783080" indent="0">
              <a:buNone/>
              <a:defRPr sz="1040" b="1"/>
            </a:lvl7pPr>
            <a:lvl8pPr marL="2080260" indent="0">
              <a:buNone/>
              <a:defRPr sz="1040" b="1"/>
            </a:lvl8pPr>
            <a:lvl9pPr marL="2377440" indent="0">
              <a:buNone/>
              <a:defRPr sz="10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008948" y="2171065"/>
            <a:ext cx="2526804" cy="31933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55891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0672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96857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9397" y="396240"/>
            <a:ext cx="1916966" cy="1386840"/>
          </a:xfrm>
        </p:spPr>
        <p:txBody>
          <a:bodyPr anchor="b"/>
          <a:lstStyle>
            <a:lvl1pPr>
              <a:defRPr sz="20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26804" y="855770"/>
            <a:ext cx="3008948" cy="4223808"/>
          </a:xfrm>
        </p:spPr>
        <p:txBody>
          <a:bodyPr/>
          <a:lstStyle>
            <a:lvl1pPr>
              <a:defRPr sz="2080"/>
            </a:lvl1pPr>
            <a:lvl2pPr>
              <a:defRPr sz="1820"/>
            </a:lvl2pPr>
            <a:lvl3pPr>
              <a:defRPr sz="156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09397" y="1783080"/>
            <a:ext cx="1916966" cy="3303376"/>
          </a:xfrm>
        </p:spPr>
        <p:txBody>
          <a:bodyPr/>
          <a:lstStyle>
            <a:lvl1pPr marL="0" indent="0">
              <a:buNone/>
              <a:defRPr sz="1040"/>
            </a:lvl1pPr>
            <a:lvl2pPr marL="297180" indent="0">
              <a:buNone/>
              <a:defRPr sz="910"/>
            </a:lvl2pPr>
            <a:lvl3pPr marL="594360" indent="0">
              <a:buNone/>
              <a:defRPr sz="780"/>
            </a:lvl3pPr>
            <a:lvl4pPr marL="891540" indent="0">
              <a:buNone/>
              <a:defRPr sz="650"/>
            </a:lvl4pPr>
            <a:lvl5pPr marL="1188720" indent="0">
              <a:buNone/>
              <a:defRPr sz="650"/>
            </a:lvl5pPr>
            <a:lvl6pPr marL="1485900" indent="0">
              <a:buNone/>
              <a:defRPr sz="650"/>
            </a:lvl6pPr>
            <a:lvl7pPr marL="1783080" indent="0">
              <a:buNone/>
              <a:defRPr sz="650"/>
            </a:lvl7pPr>
            <a:lvl8pPr marL="2080260" indent="0">
              <a:buNone/>
              <a:defRPr sz="650"/>
            </a:lvl8pPr>
            <a:lvl9pPr marL="2377440" indent="0">
              <a:buNone/>
              <a:defRPr sz="6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47251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9397" y="396240"/>
            <a:ext cx="1916966" cy="1386840"/>
          </a:xfrm>
        </p:spPr>
        <p:txBody>
          <a:bodyPr anchor="b"/>
          <a:lstStyle>
            <a:lvl1pPr>
              <a:defRPr sz="20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26804" y="855770"/>
            <a:ext cx="3008948" cy="4223808"/>
          </a:xfrm>
        </p:spPr>
        <p:txBody>
          <a:bodyPr anchor="t"/>
          <a:lstStyle>
            <a:lvl1pPr marL="0" indent="0">
              <a:buNone/>
              <a:defRPr sz="2080"/>
            </a:lvl1pPr>
            <a:lvl2pPr marL="297180" indent="0">
              <a:buNone/>
              <a:defRPr sz="1820"/>
            </a:lvl2pPr>
            <a:lvl3pPr marL="594360" indent="0">
              <a:buNone/>
              <a:defRPr sz="1560"/>
            </a:lvl3pPr>
            <a:lvl4pPr marL="891540" indent="0">
              <a:buNone/>
              <a:defRPr sz="1300"/>
            </a:lvl4pPr>
            <a:lvl5pPr marL="1188720" indent="0">
              <a:buNone/>
              <a:defRPr sz="1300"/>
            </a:lvl5pPr>
            <a:lvl6pPr marL="1485900" indent="0">
              <a:buNone/>
              <a:defRPr sz="1300"/>
            </a:lvl6pPr>
            <a:lvl7pPr marL="1783080" indent="0">
              <a:buNone/>
              <a:defRPr sz="1300"/>
            </a:lvl7pPr>
            <a:lvl8pPr marL="2080260" indent="0">
              <a:buNone/>
              <a:defRPr sz="1300"/>
            </a:lvl8pPr>
            <a:lvl9pPr marL="2377440" indent="0">
              <a:buNone/>
              <a:defRPr sz="13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09397" y="1783080"/>
            <a:ext cx="1916966" cy="3303376"/>
          </a:xfrm>
        </p:spPr>
        <p:txBody>
          <a:bodyPr/>
          <a:lstStyle>
            <a:lvl1pPr marL="0" indent="0">
              <a:buNone/>
              <a:defRPr sz="1040"/>
            </a:lvl1pPr>
            <a:lvl2pPr marL="297180" indent="0">
              <a:buNone/>
              <a:defRPr sz="910"/>
            </a:lvl2pPr>
            <a:lvl3pPr marL="594360" indent="0">
              <a:buNone/>
              <a:defRPr sz="780"/>
            </a:lvl3pPr>
            <a:lvl4pPr marL="891540" indent="0">
              <a:buNone/>
              <a:defRPr sz="650"/>
            </a:lvl4pPr>
            <a:lvl5pPr marL="1188720" indent="0">
              <a:buNone/>
              <a:defRPr sz="650"/>
            </a:lvl5pPr>
            <a:lvl6pPr marL="1485900" indent="0">
              <a:buNone/>
              <a:defRPr sz="650"/>
            </a:lvl6pPr>
            <a:lvl7pPr marL="1783080" indent="0">
              <a:buNone/>
              <a:defRPr sz="650"/>
            </a:lvl7pPr>
            <a:lvl8pPr marL="2080260" indent="0">
              <a:buNone/>
              <a:defRPr sz="650"/>
            </a:lvl8pPr>
            <a:lvl9pPr marL="2377440" indent="0">
              <a:buNone/>
              <a:defRPr sz="6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6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08623" y="316443"/>
            <a:ext cx="5126355" cy="114882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08623" y="1582208"/>
            <a:ext cx="5126355" cy="37711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08623" y="5508838"/>
            <a:ext cx="1337310" cy="3164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35BF9B-8262-47F1-8CB9-00719B654020}" type="datetimeFigureOut">
              <a:rPr lang="en-US" smtClean="0"/>
              <a:t>3/28/2025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68818" y="5508838"/>
            <a:ext cx="2005965" cy="3164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197668" y="5508838"/>
            <a:ext cx="1337310" cy="3164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86972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594360" rtl="0" eaLnBrk="1" latinLnBrk="0" hangingPunct="1">
        <a:lnSpc>
          <a:spcPct val="90000"/>
        </a:lnSpc>
        <a:spcBef>
          <a:spcPct val="0"/>
        </a:spcBef>
        <a:buNone/>
        <a:defRPr sz="28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8590" indent="-148590" algn="l" defTabSz="594360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1820" kern="1200">
          <a:solidFill>
            <a:schemeClr val="tx1"/>
          </a:solidFill>
          <a:latin typeface="+mn-lt"/>
          <a:ea typeface="+mn-ea"/>
          <a:cs typeface="+mn-cs"/>
        </a:defRPr>
      </a:lvl1pPr>
      <a:lvl2pPr marL="44577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560" kern="1200">
          <a:solidFill>
            <a:schemeClr val="tx1"/>
          </a:solidFill>
          <a:latin typeface="+mn-lt"/>
          <a:ea typeface="+mn-ea"/>
          <a:cs typeface="+mn-cs"/>
        </a:defRPr>
      </a:lvl2pPr>
      <a:lvl3pPr marL="74295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104013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4pPr>
      <a:lvl5pPr marL="133731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5pPr>
      <a:lvl6pPr marL="163449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6pPr>
      <a:lvl7pPr marL="193167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7pPr>
      <a:lvl8pPr marL="222885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8pPr>
      <a:lvl9pPr marL="252603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1pPr>
      <a:lvl2pPr marL="29718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2pPr>
      <a:lvl3pPr marL="59436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3pPr>
      <a:lvl4pPr marL="89154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5pPr>
      <a:lvl6pPr marL="148590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6pPr>
      <a:lvl7pPr marL="178308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7pPr>
      <a:lvl8pPr marL="208026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E106A806-0D16-3918-A943-7F1942E81E6F}"/>
              </a:ext>
            </a:extLst>
          </p:cNvPr>
          <p:cNvSpPr/>
          <p:nvPr/>
        </p:nvSpPr>
        <p:spPr>
          <a:xfrm>
            <a:off x="89840" y="543464"/>
            <a:ext cx="5763920" cy="5344729"/>
          </a:xfrm>
          <a:prstGeom prst="roundRect">
            <a:avLst/>
          </a:prstGeom>
          <a:solidFill>
            <a:schemeClr val="bg2"/>
          </a:solidFill>
          <a:ln w="254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546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19E9879-5D43-263E-B56B-E22F98C73A8D}"/>
              </a:ext>
            </a:extLst>
          </p:cNvPr>
          <p:cNvSpPr txBox="1"/>
          <p:nvPr/>
        </p:nvSpPr>
        <p:spPr>
          <a:xfrm>
            <a:off x="2203587" y="-91235"/>
            <a:ext cx="153642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/>
              <a:t>Model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EB17003C-8238-E3AF-13FA-1C93B73027F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8770931"/>
              </p:ext>
            </p:extLst>
          </p:nvPr>
        </p:nvGraphicFramePr>
        <p:xfrm>
          <a:off x="513272" y="1014017"/>
          <a:ext cx="4917056" cy="20590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97723">
                  <a:extLst>
                    <a:ext uri="{9D8B030D-6E8A-4147-A177-3AD203B41FA5}">
                      <a16:colId xmlns:a16="http://schemas.microsoft.com/office/drawing/2014/main" val="430767477"/>
                    </a:ext>
                  </a:extLst>
                </a:gridCol>
                <a:gridCol w="4019333">
                  <a:extLst>
                    <a:ext uri="{9D8B030D-6E8A-4147-A177-3AD203B41FA5}">
                      <a16:colId xmlns:a16="http://schemas.microsoft.com/office/drawing/2014/main" val="3727526165"/>
                    </a:ext>
                  </a:extLst>
                </a:gridCol>
              </a:tblGrid>
              <a:tr h="212001">
                <a:tc>
                  <a:txBody>
                    <a:bodyPr/>
                    <a:lstStyle/>
                    <a:p>
                      <a:r>
                        <a:rPr lang="en-US" sz="1600" dirty="0"/>
                        <a:t>Name</a:t>
                      </a: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Description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3210044657"/>
                  </a:ext>
                </a:extLst>
              </a:tr>
              <a:tr h="212001">
                <a:tc>
                  <a:txBody>
                    <a:bodyPr/>
                    <a:lstStyle/>
                    <a:p>
                      <a:r>
                        <a:rPr lang="en-US" sz="1600" b="1" dirty="0" err="1">
                          <a:latin typeface="Consolas" panose="020B0609020204030204" pitchFamily="49" charset="0"/>
                        </a:rPr>
                        <a:t>mName</a:t>
                      </a:r>
                      <a:endParaRPr lang="en-US" sz="1600" b="1" dirty="0">
                        <a:latin typeface="Consolas" panose="020B0609020204030204" pitchFamily="49" charset="0"/>
                      </a:endParaRP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Character string that names the model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3261216894"/>
                  </a:ext>
                </a:extLst>
              </a:tr>
              <a:tr h="212001">
                <a:tc>
                  <a:txBody>
                    <a:bodyPr/>
                    <a:lstStyle/>
                    <a:p>
                      <a:r>
                        <a:rPr lang="en-US" sz="1600" b="1" dirty="0">
                          <a:latin typeface="Consolas" panose="020B0609020204030204" pitchFamily="49" charset="0"/>
                        </a:rPr>
                        <a:t>parms</a:t>
                      </a:r>
                      <a:endParaRPr lang="en-US" sz="1600" dirty="0">
                        <a:latin typeface="Consolas" panose="020B0609020204030204" pitchFamily="49" charset="0"/>
                      </a:endParaRP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Named vector of model parameter values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2870568234"/>
                  </a:ext>
                </a:extLst>
              </a:tr>
              <a:tr h="212001">
                <a:tc>
                  <a:txBody>
                    <a:bodyPr/>
                    <a:lstStyle/>
                    <a:p>
                      <a:r>
                        <a:rPr lang="en-US" sz="1600" b="1" dirty="0">
                          <a:latin typeface="Consolas" panose="020B0609020204030204" pitchFamily="49" charset="0"/>
                        </a:rPr>
                        <a:t>Y0</a:t>
                      </a: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Named vector of initial conditions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3978243909"/>
                  </a:ext>
                </a:extLst>
              </a:tr>
              <a:tr h="373122">
                <a:tc>
                  <a:txBody>
                    <a:bodyPr/>
                    <a:lstStyle/>
                    <a:p>
                      <a:r>
                        <a:rPr lang="en-US" sz="1600" b="1" dirty="0">
                          <a:latin typeface="Consolas" panose="020B0609020204030204" pitchFamily="49" charset="0"/>
                        </a:rPr>
                        <a:t>Outputs</a:t>
                      </a: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List of strings that are names of output variables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983164988"/>
                  </a:ext>
                </a:extLst>
              </a:tr>
              <a:tr h="373122">
                <a:tc>
                  <a:txBody>
                    <a:bodyPr/>
                    <a:lstStyle/>
                    <a:p>
                      <a:r>
                        <a:rPr lang="en-US" sz="1600" b="1" dirty="0">
                          <a:latin typeface="Consolas" panose="020B0609020204030204" pitchFamily="49" charset="0"/>
                        </a:rPr>
                        <a:t>paths</a:t>
                      </a: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List of strings that are names of associated files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4071308405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6DB96E93-A682-35B7-2472-9E55B969F4E8}"/>
              </a:ext>
            </a:extLst>
          </p:cNvPr>
          <p:cNvSpPr txBox="1"/>
          <p:nvPr/>
        </p:nvSpPr>
        <p:spPr>
          <a:xfrm>
            <a:off x="2154978" y="568432"/>
            <a:ext cx="16336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Attributes</a:t>
            </a:r>
          </a:p>
        </p:txBody>
      </p:sp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29EC3CE9-68B0-78B5-8C66-58066A862E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4830753"/>
              </p:ext>
            </p:extLst>
          </p:nvPr>
        </p:nvGraphicFramePr>
        <p:xfrm>
          <a:off x="513272" y="3599962"/>
          <a:ext cx="4917056" cy="196825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6785">
                  <a:extLst>
                    <a:ext uri="{9D8B030D-6E8A-4147-A177-3AD203B41FA5}">
                      <a16:colId xmlns:a16="http://schemas.microsoft.com/office/drawing/2014/main" val="430767477"/>
                    </a:ext>
                  </a:extLst>
                </a:gridCol>
                <a:gridCol w="3340271">
                  <a:extLst>
                    <a:ext uri="{9D8B030D-6E8A-4147-A177-3AD203B41FA5}">
                      <a16:colId xmlns:a16="http://schemas.microsoft.com/office/drawing/2014/main" val="3727526165"/>
                    </a:ext>
                  </a:extLst>
                </a:gridCol>
              </a:tblGrid>
              <a:tr h="185738">
                <a:tc>
                  <a:txBody>
                    <a:bodyPr/>
                    <a:lstStyle/>
                    <a:p>
                      <a:r>
                        <a:rPr lang="en-US" sz="1600" dirty="0"/>
                        <a:t>Name</a:t>
                      </a: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Description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3210044657"/>
                  </a:ext>
                </a:extLst>
              </a:tr>
              <a:tr h="468059">
                <a:tc>
                  <a:txBody>
                    <a:bodyPr/>
                    <a:lstStyle/>
                    <a:p>
                      <a:r>
                        <a:rPr lang="en-US" sz="1600" b="1" dirty="0" err="1">
                          <a:latin typeface="Consolas" panose="020B0609020204030204" pitchFamily="49" charset="0"/>
                        </a:rPr>
                        <a:t>loadModel</a:t>
                      </a:r>
                      <a:r>
                        <a:rPr lang="en-US" sz="1600" b="1" dirty="0">
                          <a:latin typeface="Consolas" panose="020B0609020204030204" pitchFamily="49" charset="0"/>
                        </a:rPr>
                        <a:t>()</a:t>
                      </a: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Translates and compiles the model if necessary; loads the model for use in the current R session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3261216894"/>
                  </a:ext>
                </a:extLst>
              </a:tr>
              <a:tr h="326899">
                <a:tc>
                  <a:txBody>
                    <a:bodyPr/>
                    <a:lstStyle/>
                    <a:p>
                      <a:r>
                        <a:rPr lang="en-US" sz="1600" b="1" dirty="0" err="1">
                          <a:latin typeface="Consolas" panose="020B0609020204030204" pitchFamily="49" charset="0"/>
                        </a:rPr>
                        <a:t>updateParms</a:t>
                      </a:r>
                      <a:r>
                        <a:rPr lang="en-US" sz="1600" b="1" dirty="0">
                          <a:latin typeface="Consolas" panose="020B0609020204030204" pitchFamily="49" charset="0"/>
                        </a:rPr>
                        <a:t>()</a:t>
                      </a:r>
                      <a:endParaRPr lang="en-US" sz="1600" dirty="0">
                        <a:latin typeface="Consolas" panose="020B0609020204030204" pitchFamily="49" charset="0"/>
                      </a:endParaRP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Updates parameter values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2870568234"/>
                  </a:ext>
                </a:extLst>
              </a:tr>
              <a:tr h="185738">
                <a:tc>
                  <a:txBody>
                    <a:bodyPr/>
                    <a:lstStyle/>
                    <a:p>
                      <a:r>
                        <a:rPr lang="en-US" sz="1600" b="1" dirty="0">
                          <a:latin typeface="Consolas" panose="020B0609020204030204" pitchFamily="49" charset="0"/>
                        </a:rPr>
                        <a:t>updateY0()</a:t>
                      </a: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Updates initial conditions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3978243909"/>
                  </a:ext>
                </a:extLst>
              </a:tr>
              <a:tr h="185738">
                <a:tc>
                  <a:txBody>
                    <a:bodyPr/>
                    <a:lstStyle/>
                    <a:p>
                      <a:r>
                        <a:rPr lang="en-US" sz="1600" b="1" dirty="0" err="1">
                          <a:latin typeface="Consolas" panose="020B0609020204030204" pitchFamily="49" charset="0"/>
                        </a:rPr>
                        <a:t>runModel</a:t>
                      </a:r>
                      <a:r>
                        <a:rPr lang="en-US" sz="1600" b="1" dirty="0">
                          <a:latin typeface="Consolas" panose="020B0609020204030204" pitchFamily="49" charset="0"/>
                        </a:rPr>
                        <a:t>()</a:t>
                      </a:r>
                    </a:p>
                  </a:txBody>
                  <a:tcPr marL="44577" marR="44577" marT="22289" marB="22289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Performs a simulation with the model</a:t>
                      </a:r>
                    </a:p>
                  </a:txBody>
                  <a:tcPr marL="44577" marR="44577" marT="22289" marB="22289"/>
                </a:tc>
                <a:extLst>
                  <a:ext uri="{0D108BD9-81ED-4DB2-BD59-A6C34878D82A}">
                    <a16:rowId xmlns:a16="http://schemas.microsoft.com/office/drawing/2014/main" val="983164988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303FCB02-97F4-1225-8628-90AEE9E3944C}"/>
              </a:ext>
            </a:extLst>
          </p:cNvPr>
          <p:cNvSpPr txBox="1"/>
          <p:nvPr/>
        </p:nvSpPr>
        <p:spPr>
          <a:xfrm>
            <a:off x="2261440" y="3141040"/>
            <a:ext cx="142072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Methods</a:t>
            </a:r>
          </a:p>
        </p:txBody>
      </p:sp>
    </p:spTree>
    <p:extLst>
      <p:ext uri="{BB962C8B-B14F-4D97-AF65-F5344CB8AC3E}">
        <p14:creationId xmlns:p14="http://schemas.microsoft.com/office/powerpoint/2010/main" val="42353166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554</TotalTime>
  <Words>85</Words>
  <Application>Microsoft Office PowerPoint</Application>
  <PresentationFormat>Custom</PresentationFormat>
  <Paragraphs>25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Consolas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Kapraun, Dustin (he/him/his)</dc:creator>
  <cp:lastModifiedBy>Kapraun, Dustin</cp:lastModifiedBy>
  <cp:revision>2</cp:revision>
  <dcterms:created xsi:type="dcterms:W3CDTF">2024-08-27T11:37:29Z</dcterms:created>
  <dcterms:modified xsi:type="dcterms:W3CDTF">2025-03-28T14:33:10Z</dcterms:modified>
</cp:coreProperties>
</file>

<file path=docProps/thumbnail.jpeg>
</file>